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5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920D8-D340-4FEB-AAC5-A0FE77D6D994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90FD4-DDDE-48E3-A5A2-851925C2C5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29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90FD4-DDDE-48E3-A5A2-851925C2C57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439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9142-145B-4852-9784-727DBA89CC63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DC70-B2DA-42D4-9B3C-6F6151280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55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9142-145B-4852-9784-727DBA89CC63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DC70-B2DA-42D4-9B3C-6F6151280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26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9142-145B-4852-9784-727DBA89CC63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DC70-B2DA-42D4-9B3C-6F6151280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55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9142-145B-4852-9784-727DBA89CC63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DC70-B2DA-42D4-9B3C-6F6151280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91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9142-145B-4852-9784-727DBA89CC63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DC70-B2DA-42D4-9B3C-6F6151280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41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9142-145B-4852-9784-727DBA89CC63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DC70-B2DA-42D4-9B3C-6F6151280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6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9142-145B-4852-9784-727DBA89CC63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DC70-B2DA-42D4-9B3C-6F6151280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97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9142-145B-4852-9784-727DBA89CC63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DC70-B2DA-42D4-9B3C-6F6151280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98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9142-145B-4852-9784-727DBA89CC63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DC70-B2DA-42D4-9B3C-6F6151280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33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9142-145B-4852-9784-727DBA89CC63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DC70-B2DA-42D4-9B3C-6F6151280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93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9142-145B-4852-9784-727DBA89CC63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FDC70-B2DA-42D4-9B3C-6F6151280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40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D9142-145B-4852-9784-727DBA89CC63}" type="datetimeFigureOut">
              <a:rPr lang="en-GB" smtClean="0"/>
              <a:t>22/05/2023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FDC70-B2DA-42D4-9B3C-6F6151280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02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1996" cy="1200150"/>
          </a:xfrm>
          <a:solidFill>
            <a:srgbClr val="002C58"/>
          </a:solidFill>
          <a:ln w="9528">
            <a:solidFill>
              <a:srgbClr val="203864"/>
            </a:solidFill>
            <a:prstDash val="solid"/>
          </a:ln>
        </p:spPr>
        <p:txBody>
          <a:bodyPr/>
          <a:lstStyle/>
          <a:p>
            <a:pPr lvl="0"/>
            <a:r>
              <a:rPr lang="en-GB" sz="6600" dirty="0">
                <a:solidFill>
                  <a:srgbClr val="CC9900"/>
                </a:solidFill>
                <a:latin typeface="Bahnschrift SemiLight" pitchFamily="34"/>
              </a:rPr>
              <a:t>Wellbeing Club</a:t>
            </a:r>
          </a:p>
        </p:txBody>
      </p:sp>
      <p:sp>
        <p:nvSpPr>
          <p:cNvPr id="3" name="Rectangle 3"/>
          <p:cNvSpPr/>
          <p:nvPr/>
        </p:nvSpPr>
        <p:spPr>
          <a:xfrm>
            <a:off x="0" y="1200150"/>
            <a:ext cx="6222126" cy="5657849"/>
          </a:xfrm>
          <a:prstGeom prst="rect">
            <a:avLst/>
          </a:prstGeom>
          <a:solidFill>
            <a:srgbClr val="CC99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6404172" y="-239810"/>
            <a:ext cx="5570479" cy="48013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2164"/>
              </a:solidFill>
              <a:uFillTx/>
              <a:latin typeface="Bahnschrift SemiLight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2164"/>
              </a:solidFill>
              <a:uFillTx/>
              <a:latin typeface="Bahnschrift SemiLight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2164"/>
              </a:solidFill>
              <a:uFillTx/>
              <a:latin typeface="Bahnschrift SemiLight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2164"/>
              </a:solidFill>
              <a:uFillTx/>
              <a:latin typeface="Bahnschrift SemiLight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2164"/>
              </a:solidFill>
              <a:uFillTx/>
              <a:latin typeface="Bahnschrift SemiLight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2164"/>
              </a:solidFill>
              <a:uFillTx/>
              <a:latin typeface="Bahnschrift SemiLight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2164"/>
              </a:solidFill>
              <a:uFillTx/>
              <a:latin typeface="Bahnschrift SemiLight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2164"/>
              </a:solidFill>
              <a:uFillTx/>
              <a:latin typeface="Bahnschrift SemiLight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2164"/>
              </a:solidFill>
              <a:uFillTx/>
              <a:latin typeface="Bahnschrift SemiLight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2164"/>
              </a:solidFill>
              <a:uFillTx/>
              <a:latin typeface="Bahnschrift SemiLight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2164"/>
              </a:solidFill>
              <a:uFillTx/>
              <a:latin typeface="Bahnschrift SemiLight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2164"/>
              </a:solidFill>
              <a:uFillTx/>
              <a:latin typeface="Bahnschrift SemiLight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2164"/>
              </a:solidFill>
              <a:uFillTx/>
              <a:latin typeface="Bahnschrift SemiLight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2164"/>
              </a:solidFill>
              <a:uFillTx/>
              <a:latin typeface="Bahnschrift SemiLight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2164"/>
              </a:solidFill>
              <a:uFillTx/>
              <a:latin typeface="Bahnschrift SemiLight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2164"/>
              </a:solidFill>
              <a:uFillTx/>
              <a:latin typeface="Bahnschrift SemiLight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2164"/>
              </a:solidFill>
              <a:uFillTx/>
              <a:latin typeface="Bahnschrift SemiLight" pitchFamily="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900" y="1200150"/>
            <a:ext cx="603093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GB" sz="3600" b="0" i="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 space to come and talk about anything or nothing!</a:t>
            </a:r>
          </a:p>
          <a:p>
            <a:pPr algn="l" fontAlgn="base"/>
            <a:endParaRPr lang="en-GB" sz="3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l" fontAlgn="base"/>
            <a:r>
              <a:rPr lang="en-GB" sz="3600" b="0" i="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Bring your lunch and join us in a calm and peaceful environment.</a:t>
            </a:r>
          </a:p>
          <a:p>
            <a:pPr algn="l" fontAlgn="base"/>
            <a:endParaRPr lang="en-GB" sz="3600" b="0" i="0" dirty="0" smtClean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GB" sz="3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Wellbeing Ambassadors also available if you want a 121 chat with a peer.</a:t>
            </a:r>
            <a:r>
              <a:rPr lang="en-GB" sz="3600" b="0" i="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endParaRPr lang="en-GB" sz="3600" b="0" i="0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5" name="Content Placeholder 11">
            <a:extLst>
              <a:ext uri="{FF2B5EF4-FFF2-40B4-BE49-F238E27FC236}">
                <a16:creationId xmlns:a16="http://schemas.microsoft.com/office/drawing/2014/main" id="{73D00332-6117-BB83-8B73-6C42F0CA6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2452" y="1604275"/>
            <a:ext cx="5799008" cy="18247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597DDFC-102F-9F36-8A03-B52AB84BBDEE}"/>
              </a:ext>
            </a:extLst>
          </p:cNvPr>
          <p:cNvSpPr txBox="1"/>
          <p:nvPr/>
        </p:nvSpPr>
        <p:spPr>
          <a:xfrm>
            <a:off x="6466716" y="4201149"/>
            <a:ext cx="5570479" cy="193899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 Rounded MT Bold" panose="020F0704030504030204" pitchFamily="34" charset="0"/>
              </a:rPr>
              <a:t>WELLBEING CLUB</a:t>
            </a:r>
          </a:p>
          <a:p>
            <a:pPr algn="ctr"/>
            <a:r>
              <a:rPr lang="en-GB" sz="4000" dirty="0">
                <a:latin typeface="Arial Rounded MT Bold" panose="020F0704030504030204" pitchFamily="34" charset="0"/>
              </a:rPr>
              <a:t>THURSDAY 12.50PM </a:t>
            </a:r>
          </a:p>
          <a:p>
            <a:pPr algn="ctr"/>
            <a:r>
              <a:rPr lang="en-GB" sz="4000" dirty="0">
                <a:latin typeface="Arial Rounded MT Bold" panose="020F0704030504030204" pitchFamily="34" charset="0"/>
              </a:rPr>
              <a:t>20R</a:t>
            </a:r>
          </a:p>
        </p:txBody>
      </p:sp>
    </p:spTree>
    <p:extLst>
      <p:ext uri="{BB962C8B-B14F-4D97-AF65-F5344CB8AC3E}">
        <p14:creationId xmlns:p14="http://schemas.microsoft.com/office/powerpoint/2010/main" val="575635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CA0D3BB91760408ACD09781D44BAB6" ma:contentTypeVersion="13" ma:contentTypeDescription="Create a new document." ma:contentTypeScope="" ma:versionID="c88a93fa7401026d40be18f6197edee5">
  <xsd:schema xmlns:xsd="http://www.w3.org/2001/XMLSchema" xmlns:xs="http://www.w3.org/2001/XMLSchema" xmlns:p="http://schemas.microsoft.com/office/2006/metadata/properties" xmlns:ns3="66e76a33-3875-415d-a5e8-2581a2144d0a" xmlns:ns4="6b508ac7-6723-4581-9083-489308306f8d" targetNamespace="http://schemas.microsoft.com/office/2006/metadata/properties" ma:root="true" ma:fieldsID="6da93d06c9eb7ba97e1cb98f0b73552a" ns3:_="" ns4:_="">
    <xsd:import namespace="66e76a33-3875-415d-a5e8-2581a2144d0a"/>
    <xsd:import namespace="6b508ac7-6723-4581-9083-489308306f8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76a33-3875-415d-a5e8-2581a2144d0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508ac7-6723-4581-9083-489308306f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0B7458-4F25-4D80-97FB-DA353C4BDEEE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66e76a33-3875-415d-a5e8-2581a2144d0a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6b508ac7-6723-4581-9083-489308306f8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3BC3FE0-7F6E-443A-A3C1-D99B03C6C4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E0EC2D-9CAA-45A1-AABD-08B4B71E70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e76a33-3875-415d-a5e8-2581a2144d0a"/>
    <ds:schemaRef ds:uri="6b508ac7-6723-4581-9083-489308306f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46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Bahnschrift SemiLight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NBENEDICT</dc:creator>
  <cp:lastModifiedBy>NBENEDICT</cp:lastModifiedBy>
  <cp:revision>20</cp:revision>
  <cp:lastPrinted>2022-10-05T14:36:08Z</cp:lastPrinted>
  <dcterms:created xsi:type="dcterms:W3CDTF">2022-07-22T07:55:27Z</dcterms:created>
  <dcterms:modified xsi:type="dcterms:W3CDTF">2023-05-22T13:03:57Z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0x010100E7CA0D3BB91760408ACD09781D44BAB6</vt:lpwstr>
  </property>
</Properties>
</file>